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66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428604"/>
            <a:ext cx="72562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«Детский сад «Сказка» с. Алексеевка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округа»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1857364"/>
            <a:ext cx="650085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ЗАЧЕМ НУЖНЫ ВЕЖЛИВЫЕ СЛОВА</a:t>
            </a:r>
          </a:p>
          <a:p>
            <a:endParaRPr lang="ru-RU" dirty="0"/>
          </a:p>
        </p:txBody>
      </p:sp>
      <p:pic>
        <p:nvPicPr>
          <p:cNvPr id="10" name="Picture 2" descr="C:\Users\1\Рабочий стол\сайт Бредихина , Богданова\Волшебные слова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643182"/>
            <a:ext cx="2300281" cy="325703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643438" y="6211669"/>
            <a:ext cx="4321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 воспитатель: Богданова Г.С.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3" name="Picture 5" descr="C:\Users\1\Рабочий стол\сайт Бредихина , Богданова\Волшебные слова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28604"/>
            <a:ext cx="4329132" cy="6129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482" name="Picture 2" descr="C:\Users\1\Рабочий стол\сайт Бредихина , Богданова\Волшебные слова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214290"/>
            <a:ext cx="4400570" cy="6230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C:\Users\1\Рабочий стол\сайт Бредихина , Богданова\Волшебные слова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28"/>
            <a:ext cx="4257694" cy="6028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2530" name="Picture 2" descr="C:\Users\1\Рабочий стол\сайт Бредихина , Богданова\Волшебные слова\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85728"/>
            <a:ext cx="4300545" cy="6089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3554" name="Picture 2" descr="C:\Users\1\Рабочий стол\сайт Бредихина , Богданова\Волшебные слова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57166"/>
            <a:ext cx="4329132" cy="6129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niva-roll.ru/upload/iblock/03b/03bd96ffd2bd556bcecf55106e9bc6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8" name="Picture 2" descr="C:\Users\1\Рабочий стол\сайт Бредихина , Богданова\Волшебные слова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14290"/>
            <a:ext cx="4543446" cy="6433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</TotalTime>
  <Words>30</Words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2020-12-29T10:52:12Z</dcterms:created>
  <dcterms:modified xsi:type="dcterms:W3CDTF">2020-12-29T11:05:58Z</dcterms:modified>
</cp:coreProperties>
</file>